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86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8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1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8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80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2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06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0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AA11-2077-45E2-8163-5D40E5F26919}" type="datetimeFigureOut">
              <a:rPr lang="de-DE" smtClean="0"/>
              <a:t>11.03.2018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601D-AC05-4929-83D8-168D8188CE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79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67" y="0"/>
            <a:ext cx="5193666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028384" y="641268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Kronen Zeitung</a:t>
            </a:r>
          </a:p>
          <a:p>
            <a:pPr algn="ctr"/>
            <a:r>
              <a:rPr lang="de-DE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11. 3. 2018</a:t>
            </a:r>
            <a:endParaRPr lang="de-DE" sz="9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9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8584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82" y="1425350"/>
            <a:ext cx="3972557" cy="26642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40352" y="3815977"/>
            <a:ext cx="1073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J. PENNINGER</a:t>
            </a:r>
          </a:p>
          <a:p>
            <a:pPr algn="ctr"/>
            <a:endParaRPr lang="de-DE" sz="1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de-DE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Kronen Zeitung</a:t>
            </a:r>
          </a:p>
          <a:p>
            <a:pPr algn="ctr"/>
            <a:r>
              <a:rPr lang="de-DE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11. 3. 2018</a:t>
            </a:r>
            <a:endParaRPr lang="de-DE" sz="9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Bildschirmpräsentation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1</cp:revision>
  <dcterms:created xsi:type="dcterms:W3CDTF">2018-03-11T08:41:40Z</dcterms:created>
  <dcterms:modified xsi:type="dcterms:W3CDTF">2018-03-11T08:48:14Z</dcterms:modified>
</cp:coreProperties>
</file>