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91CBF-A9DA-4A52-980E-E32236F82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6F6A94-50C5-43A5-8D7B-A7661046E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BC5F1F-47F4-4CFA-9B6B-63BFA4E5B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64D8C-FC92-41B9-B9FA-A2E99AA9E1E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715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F974C-B5ED-4C2D-AA51-6003066F7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CED476-D5EE-406E-8F82-0AD49331F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FF941-9539-430D-AFE7-B7A3C9B7F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169D4-92EB-4E39-BA95-14795858AB6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8644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E4D88F-62FF-41AC-B5FC-C20EF92874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97440-40D5-4DEC-A54D-24F592525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3530FF-844C-4ADA-B7E5-E07C11517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292A4-8B44-4C0B-B977-6EABE72872B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1956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7A6264-1C66-48D1-81EA-E5A1F0F1D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500FF-479A-40C7-A925-36CD428F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833AA-B253-4E8B-9945-6909FBFBF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DA932-A48B-41A7-94B4-6FA87E4E0C4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8997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71294-29D7-4F93-A96E-6D0A7924D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B6CFA-D9D9-4A51-B957-49A512666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1916A4-1B08-4868-B642-DDEE3C234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BBD04-6DF7-443A-9EA7-06A9E0FFA4E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188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5A81F-A72C-4F8B-A5E4-7A992CC60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24DC4-F291-4EC1-8659-DB7AFA095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A5EDE-1ABA-4C2A-9261-7FDE47207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17AC9-E42A-4743-996E-B4082A2257D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3369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0D535F-7490-4A21-B2EA-5AC24BC74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1E99CC-E721-468E-B10A-6DC2C525A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7B6F3-6804-4478-936B-C445EAC33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B76D2-DF86-4077-BE1E-CF8BFD12EEA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6337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BC5C7E-1B6B-4C1D-85E1-87AAA4EA2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89AEDA-5222-480C-83E1-B6FC6D82A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989DED-ECCB-4313-A289-45ACD1F8F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B0559-FFE6-4930-96D9-A590E072D64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5521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B61EE4-1932-4E7B-BC9E-0A9C6167F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B1AA73-DBFF-42B0-A3BE-7BD296D3D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99790-EA3A-4B94-B89E-2EB908F58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FD00-C146-414A-8A47-ABFF8ADA648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0907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21B35-71ED-427C-9184-31C622F02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02702-9297-4C37-A668-B98917B78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82E29-6F94-472E-95EE-1CBB12CB1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D8F80-BCF6-4C39-BD16-CDC002B5757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9646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E2CB4-966A-4C80-9886-07A2DC245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F7EBE-3152-43B7-A389-576DC647F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FEEC1-DCCD-4688-98D5-9ABFDA2A3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11EB2-2266-401E-A0D2-63930FCAF92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8466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A03085-4574-43BF-8AF3-EC7F62CDD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1C1F68-410A-4428-8AB2-1CC6DA405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F99195-9B26-4263-A104-F11998CFE7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11E5FE-947D-4C86-9269-877102CFFF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2BD6C1-0327-4DFF-8228-D8C1F9FFA5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325F87-934A-4429-B889-DF811DAE824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0314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57BE4E4D-9926-4D0B-BF9B-13CC4071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0"/>
            <a:ext cx="25511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C11885DB-B5AC-4C9A-BA89-C2E8FFD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4" y="3429000"/>
            <a:ext cx="243363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8B8B9D30-40B9-4435-90D2-7E634FE25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6781800" cy="65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Der Sozialdemokrat Fritz </a:t>
            </a:r>
            <a:r>
              <a:rPr lang="de-AT" altLang="en-US" sz="2400" b="1" dirty="0">
                <a:solidFill>
                  <a:srgbClr val="000000"/>
                </a:solidFill>
              </a:rPr>
              <a:t>LICKINT </a:t>
            </a:r>
            <a:r>
              <a:rPr lang="de-AT" altLang="en-US" sz="2400" dirty="0">
                <a:solidFill>
                  <a:srgbClr val="000000"/>
                </a:solidFill>
              </a:rPr>
              <a:t>erkannte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in Dresden und der Bergarbeiterstadt Zwickau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die gesundheitlichen und sozialen Probleme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des Alkohol- und Tabakkonsums.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1914 </a:t>
            </a:r>
            <a:r>
              <a:rPr lang="de-AT" altLang="en-US" sz="2400" dirty="0" err="1">
                <a:solidFill>
                  <a:srgbClr val="000000"/>
                </a:solidFill>
              </a:rPr>
              <a:t>Internat.Tabakgegner</a:t>
            </a:r>
            <a:r>
              <a:rPr lang="de-AT" altLang="en-US" sz="2400" dirty="0">
                <a:solidFill>
                  <a:srgbClr val="000000"/>
                </a:solidFill>
              </a:rPr>
              <a:t>-Kongress, Dresden.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1925 Magengeschwür und –krebs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1926 Körperliche Leistung. Sportwerbung.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1928 Passivrauchen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1930 Krebs: Lunge, Leber, Harnblase?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1935 Lungenkrebs (</a:t>
            </a:r>
            <a:r>
              <a:rPr lang="de-AT" altLang="en-US" sz="2400" dirty="0" err="1">
                <a:solidFill>
                  <a:srgbClr val="000000"/>
                </a:solidFill>
              </a:rPr>
              <a:t>epidem</a:t>
            </a:r>
            <a:r>
              <a:rPr lang="de-AT" altLang="en-US" sz="2400" dirty="0">
                <a:solidFill>
                  <a:srgbClr val="000000"/>
                </a:solidFill>
              </a:rPr>
              <a:t>. Nachweise)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1939 Lehrbuch: Tabak-Krankheiten (“Straße“)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         Behandlung der Tabak-Abhängigkeit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</a:rPr>
              <a:t>         (physische und psychische)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AT" altLang="en-US" sz="2400" dirty="0">
                <a:solidFill>
                  <a:srgbClr val="000000"/>
                </a:solidFill>
                <a:latin typeface="Sabon-Roman" charset="0"/>
              </a:rPr>
              <a:t>	</a:t>
            </a:r>
            <a:r>
              <a:rPr lang="de-DE" altLang="en-US" sz="2400" dirty="0">
                <a:solidFill>
                  <a:srgbClr val="000000"/>
                </a:solidFill>
                <a:latin typeface="Sabon-Roman" charset="0"/>
              </a:rPr>
              <a:t>"</a:t>
            </a:r>
            <a:r>
              <a:rPr lang="de-DE" altLang="en-US" sz="2400" i="1" dirty="0">
                <a:solidFill>
                  <a:srgbClr val="000000"/>
                </a:solidFill>
                <a:latin typeface="Sabon-Italic" charset="0"/>
              </a:rPr>
              <a:t>asozial handelnd, ohne</a:t>
            </a:r>
            <a:r>
              <a:rPr lang="de-AT" altLang="en-US" sz="2400" i="1" dirty="0">
                <a:solidFill>
                  <a:srgbClr val="000000"/>
                </a:solidFill>
                <a:latin typeface="Sabon-Italic" charset="0"/>
              </a:rPr>
              <a:t> </a:t>
            </a:r>
            <a:r>
              <a:rPr lang="de-DE" altLang="en-US" sz="2400" i="1" dirty="0">
                <a:solidFill>
                  <a:srgbClr val="000000"/>
                </a:solidFill>
                <a:latin typeface="Sabon-Italic" charset="0"/>
              </a:rPr>
              <a:t>Rücksicht auf die </a:t>
            </a:r>
            <a:r>
              <a:rPr lang="de-AT" altLang="en-US" sz="2400" i="1" dirty="0">
                <a:solidFill>
                  <a:srgbClr val="000000"/>
                </a:solidFill>
                <a:latin typeface="Sabon-Italic" charset="0"/>
              </a:rPr>
              <a:t>	</a:t>
            </a:r>
            <a:r>
              <a:rPr lang="de-DE" altLang="en-US" sz="2400" i="1">
                <a:solidFill>
                  <a:srgbClr val="000000"/>
                </a:solidFill>
                <a:latin typeface="Sabon-Italic" charset="0"/>
              </a:rPr>
              <a:t>Umgebung die Luft verpestend und andere 	Menschen gesundheitsschädigend"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Breitbild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Sabon-Italic</vt:lpstr>
      <vt:lpstr>Sabon-Roman</vt:lpstr>
      <vt:lpstr>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436765267102</dc:creator>
  <cp:lastModifiedBy>436765267102</cp:lastModifiedBy>
  <cp:revision>1</cp:revision>
  <dcterms:created xsi:type="dcterms:W3CDTF">2020-04-19T16:11:12Z</dcterms:created>
  <dcterms:modified xsi:type="dcterms:W3CDTF">2020-04-19T16:13:25Z</dcterms:modified>
</cp:coreProperties>
</file>