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F9F65-0617-4FE0-AFF0-0B0FA9568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26359E-EADF-4079-BB99-CEA2C4E18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888733-2A76-406A-88C9-D70F854B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634DE5-39FB-4662-AA0D-71728CCC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177400-D5C0-46CD-ABCA-B7D088AD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79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D71D1-F381-4906-9F95-D033946C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008831-83CC-47C7-9398-F3A78CF77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6159B8-DD89-4222-9FE6-DAA4AAA5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09F335-F12E-4D5E-AD5A-0DF51A86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BE1666-5D62-4F90-B750-28F35430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873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4445726-239B-46E1-82DF-754FC1908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452292-06B1-4D59-B0AF-C7ECF9049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F054B1-C610-4D51-A7E4-68395EC8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5BE79A-C3DC-46B8-89B6-EC7EE7F9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43C1F7-04DC-43D1-A399-D84A4BD7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7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BFEC8-5BA3-45C3-AEEB-53E3F980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42B5FB-3882-4DF3-A55F-442AE41F4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33335A-00DA-49E9-80F4-35185AAF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594F8E-F2C1-4B9A-BEB9-CC301050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04A459-3463-4055-AA20-BACFA675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727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8EBFB-8519-49AC-91A6-3CF6DCDB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B1E3C6-BBE0-4898-B509-D62448A93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73CD55-9162-4AB8-A1D9-05D3D491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1A7A78-D267-40FE-8F00-AB4F929F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D3E550-2F34-422F-A532-D0CA8CD6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03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6C2A5-299D-4AC8-B084-4177A8FD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43632B-2124-4CCF-AF3A-5CE3922BA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6ECE02-09D2-445F-A479-71BEC76A1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D7C918-1DFF-43AA-8552-E62EA87F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962BBF-31D1-478A-980C-74D4594F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00F975-E9F7-4244-AB3B-BF4F767A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099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CA9F5-3DA7-4D29-9DB7-DC8C8E1A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40A3D4-30A3-4EC7-AB8B-47B02FDAB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F95FE3-1736-43A8-8036-35AEB6156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E0A1E2-85D5-4B52-B305-29394B130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92B2E9-8A9B-4C76-96C9-3FD78B548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D13DB4-C316-4110-8E15-47D87829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43A645-E09B-49B5-8A9C-E02EA7C8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CDC7E3-8CC3-4A11-B5EB-E77E8D77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905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FC3DC-F75D-4C78-9EF6-7AD22C33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E8A102-1DF6-41A2-94BE-FC04CF0A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DAD69C-6B3E-4767-981F-CD90618E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D00CB6-716E-4ACE-BA2F-29A5D424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401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10225A-BCBB-45EE-B74C-30208536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212B6C-004F-4EE4-BC66-E6E069CD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6297A6-5D38-45A9-B833-464A7BA5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531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69B1D-5064-4DD2-8EF6-5182A5E4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AB300-C06C-48A5-A974-3F9C35F3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B9A0F-BF99-4FFE-BC98-A1AC22E74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9095B1-53C8-4A40-A3A6-B2B9E610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75DCE5-5662-4E9A-8EFD-BD8666E2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422708-9932-4E22-9B7B-878F267F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770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31C95-2EB2-4070-B655-1407CE7F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598759E-1A36-4B12-8974-1D7FB243F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6F30C6-7F05-43D2-B5AC-EA44AF009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0A1F12-5976-451F-8E4D-1F025402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244FDA-899C-4A13-8E01-4A1B6CF6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8FC5EE-6DDF-485D-B5EA-BF2980FF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12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F10B848-5D8F-4541-84A0-57236AF5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830076-5738-49F6-85F3-032EB3047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EAFEBE-AF8C-45DD-91CD-CBCFDFCE6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564C-3AB4-45C1-A122-200746948C4E}" type="datetimeFigureOut">
              <a:rPr lang="de-AT" smtClean="0"/>
              <a:t>03.02.2022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410AA5-6500-479C-9BDD-BAEA83952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EF239D-D870-446B-B90B-58D7AC47B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D135-4121-4EFD-BA14-A2D644A951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09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ACA410-1E9A-427B-93A8-E9F7A2321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17" r="1" b="3230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50F73E0-F4BC-4B38-97F3-1B3224D0959A}"/>
              </a:ext>
            </a:extLst>
          </p:cNvPr>
          <p:cNvSpPr txBox="1"/>
          <p:nvPr/>
        </p:nvSpPr>
        <p:spPr>
          <a:xfrm>
            <a:off x="11300409" y="6200019"/>
            <a:ext cx="8915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Linz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Straßenbahn 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3. 2. 2022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3BCD4BD-7DD3-4D0B-A3B8-07A11B08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9050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7D0CEF9-784B-4F65-A86F-57BD75697EFC}"/>
              </a:ext>
            </a:extLst>
          </p:cNvPr>
          <p:cNvSpPr txBox="1"/>
          <p:nvPr/>
        </p:nvSpPr>
        <p:spPr>
          <a:xfrm>
            <a:off x="71945" y="650779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Jugendschutz OÖ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young@clever</a:t>
            </a:r>
            <a:endParaRPr kumimoji="0" lang="de-AT" sz="1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9820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Kurt Aigner</dc:creator>
  <cp:lastModifiedBy>Kurt Aigner</cp:lastModifiedBy>
  <cp:revision>1</cp:revision>
  <dcterms:created xsi:type="dcterms:W3CDTF">2022-02-03T12:05:50Z</dcterms:created>
  <dcterms:modified xsi:type="dcterms:W3CDTF">2022-02-03T14:19:43Z</dcterms:modified>
</cp:coreProperties>
</file>