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F064-0758-4178-91F8-93EAD98C9FDB}" type="datetimeFigureOut">
              <a:rPr lang="de-AT" smtClean="0"/>
              <a:t>20.02.2013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A54A-8B9A-45C6-95EE-F5D459C10CB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66452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F064-0758-4178-91F8-93EAD98C9FDB}" type="datetimeFigureOut">
              <a:rPr lang="de-AT" smtClean="0"/>
              <a:t>20.02.2013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A54A-8B9A-45C6-95EE-F5D459C10CB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402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F064-0758-4178-91F8-93EAD98C9FDB}" type="datetimeFigureOut">
              <a:rPr lang="de-AT" smtClean="0"/>
              <a:t>20.02.2013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A54A-8B9A-45C6-95EE-F5D459C10CB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13375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F064-0758-4178-91F8-93EAD98C9FDB}" type="datetimeFigureOut">
              <a:rPr lang="de-AT" smtClean="0"/>
              <a:t>20.02.2013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A54A-8B9A-45C6-95EE-F5D459C10CB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89273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F064-0758-4178-91F8-93EAD98C9FDB}" type="datetimeFigureOut">
              <a:rPr lang="de-AT" smtClean="0"/>
              <a:t>20.02.2013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A54A-8B9A-45C6-95EE-F5D459C10CB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8291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F064-0758-4178-91F8-93EAD98C9FDB}" type="datetimeFigureOut">
              <a:rPr lang="de-AT" smtClean="0"/>
              <a:t>20.02.2013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A54A-8B9A-45C6-95EE-F5D459C10CB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08734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F064-0758-4178-91F8-93EAD98C9FDB}" type="datetimeFigureOut">
              <a:rPr lang="de-AT" smtClean="0"/>
              <a:t>20.02.2013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A54A-8B9A-45C6-95EE-F5D459C10CB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29801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F064-0758-4178-91F8-93EAD98C9FDB}" type="datetimeFigureOut">
              <a:rPr lang="de-AT" smtClean="0"/>
              <a:t>20.02.2013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A54A-8B9A-45C6-95EE-F5D459C10CB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68747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F064-0758-4178-91F8-93EAD98C9FDB}" type="datetimeFigureOut">
              <a:rPr lang="de-AT" smtClean="0"/>
              <a:t>20.02.2013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A54A-8B9A-45C6-95EE-F5D459C10CB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9638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F064-0758-4178-91F8-93EAD98C9FDB}" type="datetimeFigureOut">
              <a:rPr lang="de-AT" smtClean="0"/>
              <a:t>20.02.2013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A54A-8B9A-45C6-95EE-F5D459C10CB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68403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DF064-0758-4178-91F8-93EAD98C9FDB}" type="datetimeFigureOut">
              <a:rPr lang="de-AT" smtClean="0"/>
              <a:t>20.02.2013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A54A-8B9A-45C6-95EE-F5D459C10CB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1428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DF064-0758-4178-91F8-93EAD98C9FDB}" type="datetimeFigureOut">
              <a:rPr lang="de-AT" smtClean="0"/>
              <a:t>20.02.2013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0A54A-8B9A-45C6-95EE-F5D459C10CB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7022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kumente und Einstellungen\User\Eigene Dateien\Eigene Bilder\Westbahn20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5400600" cy="6844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eck 4"/>
          <p:cNvSpPr/>
          <p:nvPr/>
        </p:nvSpPr>
        <p:spPr>
          <a:xfrm>
            <a:off x="3888432" y="3068149"/>
            <a:ext cx="1512168" cy="37755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1027" name="Picture 3" descr="C:\Dokumente und Einstellungen\User\Eigene Dateien\Eigene Bilder\Westbahn2013 0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4624"/>
            <a:ext cx="2909934" cy="6788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Gerade Verbindung mit Pfeil 6"/>
          <p:cNvCxnSpPr/>
          <p:nvPr/>
        </p:nvCxnSpPr>
        <p:spPr>
          <a:xfrm flipV="1">
            <a:off x="5544616" y="4077072"/>
            <a:ext cx="395536" cy="28803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666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User</dc:creator>
  <cp:lastModifiedBy>User</cp:lastModifiedBy>
  <cp:revision>1</cp:revision>
  <dcterms:created xsi:type="dcterms:W3CDTF">2013-02-20T14:48:21Z</dcterms:created>
  <dcterms:modified xsi:type="dcterms:W3CDTF">2013-02-20T14:53:38Z</dcterms:modified>
</cp:coreProperties>
</file>