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9292-06BB-4A3A-872D-0969EB765FB7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D9B-9298-4FBC-A72E-8605D88BD8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1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9292-06BB-4A3A-872D-0969EB765FB7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D9B-9298-4FBC-A72E-8605D88BD8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8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9292-06BB-4A3A-872D-0969EB765FB7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D9B-9298-4FBC-A72E-8605D88BD8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6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9292-06BB-4A3A-872D-0969EB765FB7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D9B-9298-4FBC-A72E-8605D88BD8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0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9292-06BB-4A3A-872D-0969EB765FB7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D9B-9298-4FBC-A72E-8605D88BD8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0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9292-06BB-4A3A-872D-0969EB765FB7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D9B-9298-4FBC-A72E-8605D88BD8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8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9292-06BB-4A3A-872D-0969EB765FB7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D9B-9298-4FBC-A72E-8605D88BD8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9292-06BB-4A3A-872D-0969EB765FB7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D9B-9298-4FBC-A72E-8605D88BD8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9292-06BB-4A3A-872D-0969EB765FB7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D9B-9298-4FBC-A72E-8605D88BD8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0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9292-06BB-4A3A-872D-0969EB765FB7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D9B-9298-4FBC-A72E-8605D88BD8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9292-06BB-4A3A-872D-0969EB765FB7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5D9B-9298-4FBC-A72E-8605D88BD8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8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19292-06BB-4A3A-872D-0969EB765FB7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C5D9B-9298-4FBC-A72E-8605D88BD8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87624" y="4941168"/>
            <a:ext cx="23920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Nikotinsucht verbreiten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716016" y="4941168"/>
            <a:ext cx="262988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Raucher-Risiko reduzieren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187624" y="116632"/>
            <a:ext cx="377750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Die E-Zigarette: ein Wolf im Schafspelz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030959" y="6525344"/>
            <a:ext cx="2430024" cy="27699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de-DE" sz="1200" smtClean="0"/>
              <a:t>Bildquellen: WIKIPEDIA, WIKIMEDIA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200670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Bildschirmpräsentation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Manfred</dc:creator>
  <cp:lastModifiedBy>Manfred</cp:lastModifiedBy>
  <cp:revision>2</cp:revision>
  <dcterms:created xsi:type="dcterms:W3CDTF">2014-10-25T14:01:56Z</dcterms:created>
  <dcterms:modified xsi:type="dcterms:W3CDTF">2014-10-25T14:12:28Z</dcterms:modified>
</cp:coreProperties>
</file>