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3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183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292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084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234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371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626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34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992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129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74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5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3181-E022-434D-B686-B0A6A70B4D78}" type="datetimeFigureOut">
              <a:rPr lang="de-AT" smtClean="0"/>
              <a:t>23.02.2017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0FA48-6376-40D5-98A4-0EB6330A58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078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9" y="18575"/>
            <a:ext cx="4767942" cy="68208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955971" y="6151945"/>
            <a:ext cx="21291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de-AT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us:</a:t>
            </a:r>
          </a:p>
          <a:p>
            <a:r>
              <a:rPr lang="de-AT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E. Trost: Zur allgemeinen Erleichterung…</a:t>
            </a:r>
          </a:p>
          <a:p>
            <a:r>
              <a:rPr lang="de-AT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Verlag Christian Brandstätter, 1984</a:t>
            </a:r>
            <a:endParaRPr lang="de-AT" sz="9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6261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Bildschirmpräsentation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Manfred Neuberger</cp:lastModifiedBy>
  <cp:revision>3</cp:revision>
  <dcterms:created xsi:type="dcterms:W3CDTF">2017-02-23T09:48:52Z</dcterms:created>
  <dcterms:modified xsi:type="dcterms:W3CDTF">2017-02-23T10:31:57Z</dcterms:modified>
</cp:coreProperties>
</file>