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976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206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770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851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542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885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232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181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31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86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772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4F1B-BF6F-4C58-A82D-1545AAC93B7C}" type="datetimeFigureOut">
              <a:rPr lang="de-AT" smtClean="0"/>
              <a:t>04.02.2020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AFC7B-5034-443F-AB5D-3ACFA4A8A5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815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stralian grandmother Judy Lawson posted an image comparing the cost of a packet of cigarettes to the equivalent quantity of fo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17908"/>
            <a:ext cx="9220200" cy="64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0" y="0"/>
            <a:ext cx="9307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In Australien zeigte Judy Lawson ihren Enkeln, was man für den Preis von 40 Zigaretten bekommt: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0" y="6525344"/>
            <a:ext cx="3070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Quelle: </a:t>
            </a:r>
            <a:r>
              <a:rPr lang="de-AT" smtClean="0"/>
              <a:t>Facebook/Judy Lawson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668178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Manfred Neuberger</dc:creator>
  <cp:lastModifiedBy>Manfred Neuberger</cp:lastModifiedBy>
  <cp:revision>1</cp:revision>
  <dcterms:created xsi:type="dcterms:W3CDTF">2020-02-04T11:11:47Z</dcterms:created>
  <dcterms:modified xsi:type="dcterms:W3CDTF">2020-02-04T11:19:45Z</dcterms:modified>
</cp:coreProperties>
</file>