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77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8359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912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303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301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991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890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510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956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49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694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8EBFB-244C-4610-A641-FD5E138AC202}" type="datetimeFigureOut">
              <a:rPr lang="de-AT" smtClean="0"/>
              <a:t>28.09.2020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5487-AB5D-4CF5-A9DE-84CAA005D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83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738" y="733425"/>
            <a:ext cx="9515476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98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34956"/>
            <a:ext cx="8454550" cy="709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3359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43676</dc:creator>
  <cp:lastModifiedBy>43676</cp:lastModifiedBy>
  <cp:revision>2</cp:revision>
  <dcterms:created xsi:type="dcterms:W3CDTF">2020-09-28T15:17:04Z</dcterms:created>
  <dcterms:modified xsi:type="dcterms:W3CDTF">2020-09-28T15:31:47Z</dcterms:modified>
</cp:coreProperties>
</file>