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45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76F07-4768-477D-A759-7D8165B8E2D7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C5352-B9E0-47AC-BAD1-E1F4C621A8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08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C5352-B9E0-47AC-BAD1-E1F4C621A89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730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8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97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27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3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59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11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63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42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23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92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9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2F073-3B23-4E5F-BFA3-D45DA0447FCE}" type="datetimeFigureOut">
              <a:rPr lang="de-DE" smtClean="0"/>
              <a:t>13.10.2018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A9666-7A90-42B7-8717-961BCAFD9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03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ÖN-Karikatur vom 11. Oktober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4803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796136" y="6597352"/>
            <a:ext cx="30941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Hurra, wir bleiben ein Raucherparadies!     OÖN  11. 10. 2018</a:t>
            </a:r>
            <a:endParaRPr lang="de-DE" sz="9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37657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Manfred Neuberger</cp:lastModifiedBy>
  <cp:revision>4</cp:revision>
  <dcterms:created xsi:type="dcterms:W3CDTF">2018-10-11T07:19:34Z</dcterms:created>
  <dcterms:modified xsi:type="dcterms:W3CDTF">2018-10-13T09:20:13Z</dcterms:modified>
</cp:coreProperties>
</file>