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4879-ED54-49C4-A359-AC9B71F179BA}" type="datetimeFigureOut">
              <a:rPr lang="de-AT" smtClean="0"/>
              <a:t>11.10.2019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85E2-AD8A-4945-A05E-847FA5CB1A5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68566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4879-ED54-49C4-A359-AC9B71F179BA}" type="datetimeFigureOut">
              <a:rPr lang="de-AT" smtClean="0"/>
              <a:t>11.10.2019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85E2-AD8A-4945-A05E-847FA5CB1A5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7602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4879-ED54-49C4-A359-AC9B71F179BA}" type="datetimeFigureOut">
              <a:rPr lang="de-AT" smtClean="0"/>
              <a:t>11.10.2019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85E2-AD8A-4945-A05E-847FA5CB1A5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63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4879-ED54-49C4-A359-AC9B71F179BA}" type="datetimeFigureOut">
              <a:rPr lang="de-AT" smtClean="0"/>
              <a:t>11.10.2019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85E2-AD8A-4945-A05E-847FA5CB1A5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7642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4879-ED54-49C4-A359-AC9B71F179BA}" type="datetimeFigureOut">
              <a:rPr lang="de-AT" smtClean="0"/>
              <a:t>11.10.2019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85E2-AD8A-4945-A05E-847FA5CB1A5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8793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4879-ED54-49C4-A359-AC9B71F179BA}" type="datetimeFigureOut">
              <a:rPr lang="de-AT" smtClean="0"/>
              <a:t>11.10.2019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85E2-AD8A-4945-A05E-847FA5CB1A5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743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4879-ED54-49C4-A359-AC9B71F179BA}" type="datetimeFigureOut">
              <a:rPr lang="de-AT" smtClean="0"/>
              <a:t>11.10.2019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85E2-AD8A-4945-A05E-847FA5CB1A5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87378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4879-ED54-49C4-A359-AC9B71F179BA}" type="datetimeFigureOut">
              <a:rPr lang="de-AT" smtClean="0"/>
              <a:t>11.10.2019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85E2-AD8A-4945-A05E-847FA5CB1A5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31991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4879-ED54-49C4-A359-AC9B71F179BA}" type="datetimeFigureOut">
              <a:rPr lang="de-AT" smtClean="0"/>
              <a:t>11.10.2019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85E2-AD8A-4945-A05E-847FA5CB1A5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9961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4879-ED54-49C4-A359-AC9B71F179BA}" type="datetimeFigureOut">
              <a:rPr lang="de-AT" smtClean="0"/>
              <a:t>11.10.2019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85E2-AD8A-4945-A05E-847FA5CB1A5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4739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4879-ED54-49C4-A359-AC9B71F179BA}" type="datetimeFigureOut">
              <a:rPr lang="de-AT" smtClean="0"/>
              <a:t>11.10.2019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85E2-AD8A-4945-A05E-847FA5CB1A5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0755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94879-ED54-49C4-A359-AC9B71F179BA}" type="datetimeFigureOut">
              <a:rPr lang="de-AT" smtClean="0"/>
              <a:t>11.10.2019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085E2-AD8A-4945-A05E-847FA5CB1A5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483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27384"/>
            <a:ext cx="9828584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25020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Manfred Neuberger</dc:creator>
  <cp:lastModifiedBy>Manfred Neuberger</cp:lastModifiedBy>
  <cp:revision>1</cp:revision>
  <dcterms:created xsi:type="dcterms:W3CDTF">2019-10-11T07:41:16Z</dcterms:created>
  <dcterms:modified xsi:type="dcterms:W3CDTF">2019-10-11T07:48:11Z</dcterms:modified>
</cp:coreProperties>
</file>